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-1760" y="-104"/>
      </p:cViewPr>
      <p:guideLst>
        <p:guide orient="horz" pos="800"/>
        <p:guide orient="horz" pos="3520"/>
        <p:guide orient="horz" pos="1705"/>
        <p:guide orient="horz" pos="2160"/>
        <p:guide orient="horz" pos="2615"/>
        <p:guide orient="horz" pos="3070"/>
        <p:guide orient="horz" pos="1251"/>
        <p:guide pos="5150"/>
        <p:guide pos="611"/>
        <p:guide pos="3789"/>
        <p:guide pos="4240"/>
        <p:guide pos="2880"/>
        <p:guide pos="1971"/>
        <p:guide pos="1520"/>
        <p:guide pos="2426"/>
        <p:guide pos="1065"/>
        <p:guide pos="3334"/>
        <p:guide pos="46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5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0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1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6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6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5A46-520A-404A-A58C-2F138D0D1ED3}" type="datetimeFigureOut">
              <a:rPr lang="en-US" smtClean="0"/>
              <a:t>28/04/13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3F1EF-E0ED-2442-B462-D1D66BB9A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03182" y="256910"/>
            <a:ext cx="8857268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	</a:t>
            </a:r>
            <a:endParaRPr lang="en-US" sz="1500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500" dirty="0" smtClean="0">
                <a:solidFill>
                  <a:schemeClr val="tx1">
                    <a:lumMod val="95000"/>
                  </a:schemeClr>
                </a:solidFill>
              </a:rPr>
              <a:t>	</a:t>
            </a:r>
            <a:r>
              <a:rPr lang="en-US" sz="1500" dirty="0">
                <a:solidFill>
                  <a:schemeClr val="tx1">
                    <a:lumMod val="95000"/>
                  </a:schemeClr>
                </a:solidFill>
              </a:rPr>
              <a:t>	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3182" y="256910"/>
            <a:ext cx="8857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Lucida Sans"/>
                <a:cs typeface="Lucida Sans"/>
              </a:rPr>
              <a:t>The Golgi Apparatus </a:t>
            </a:r>
          </a:p>
          <a:p>
            <a:endParaRPr lang="en-US" sz="1000" dirty="0">
              <a:solidFill>
                <a:schemeClr val="accent6"/>
              </a:solidFill>
              <a:latin typeface="Lucida Sans"/>
              <a:cs typeface="Lucida Sans"/>
            </a:endParaRPr>
          </a:p>
          <a:p>
            <a:r>
              <a:rPr lang="en-US" sz="1000" dirty="0" smtClean="0">
                <a:solidFill>
                  <a:schemeClr val="accent6"/>
                </a:solidFill>
                <a:latin typeface="Lucida Sans"/>
                <a:cs typeface="Lucida Sans"/>
              </a:rPr>
              <a:t>	</a:t>
            </a:r>
          </a:p>
          <a:p>
            <a:r>
              <a:rPr lang="en-US" sz="1000" dirty="0">
                <a:solidFill>
                  <a:schemeClr val="accent6"/>
                </a:solidFill>
                <a:latin typeface="Lucida Sans"/>
                <a:cs typeface="Lucida Sans"/>
              </a:rPr>
              <a:t>	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83218" y="4400421"/>
            <a:ext cx="8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Trans face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pic>
        <p:nvPicPr>
          <p:cNvPr id="29" name="Picture 28" descr="golgi_oran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55" y="2589624"/>
            <a:ext cx="2681133" cy="17220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67033" y="2427826"/>
            <a:ext cx="1833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Incoming transport vesicle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7482" y="3905524"/>
            <a:ext cx="1838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Outgoing transport vesicle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3567033" y="2682425"/>
            <a:ext cx="1984730" cy="0"/>
          </a:xfrm>
          <a:prstGeom prst="line">
            <a:avLst/>
          </a:prstGeom>
          <a:ln w="12700" cmpd="sng">
            <a:solidFill>
              <a:srgbClr val="B9CD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6349796" y="4151745"/>
            <a:ext cx="2346638" cy="3962"/>
          </a:xfrm>
          <a:prstGeom prst="line">
            <a:avLst/>
          </a:prstGeom>
          <a:ln w="12700" cmpd="sng">
            <a:solidFill>
              <a:srgbClr val="B9CD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62304" y="2116915"/>
            <a:ext cx="67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7F7F7F"/>
                </a:solidFill>
                <a:latin typeface="Lucida Sans"/>
                <a:cs typeface="Lucida Sans"/>
              </a:rPr>
              <a:t>Cis</a:t>
            </a:r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 face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3046" y="3053392"/>
            <a:ext cx="603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Lumen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090605" y="3314366"/>
            <a:ext cx="1605829" cy="0"/>
          </a:xfrm>
          <a:prstGeom prst="line">
            <a:avLst/>
          </a:prstGeom>
          <a:ln w="12700" cmpd="sng">
            <a:solidFill>
              <a:srgbClr val="B9CD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67033" y="3053392"/>
            <a:ext cx="769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  <a:latin typeface="Lucida Sans"/>
                <a:cs typeface="Lucida Sans"/>
              </a:rPr>
              <a:t>Cisternae</a:t>
            </a:r>
            <a:endParaRPr lang="en-US" sz="1000" dirty="0">
              <a:solidFill>
                <a:srgbClr val="7F7F7F"/>
              </a:solidFill>
              <a:latin typeface="Lucida Sans"/>
              <a:cs typeface="Lucida San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567033" y="3298645"/>
            <a:ext cx="1299339" cy="0"/>
          </a:xfrm>
          <a:prstGeom prst="line">
            <a:avLst/>
          </a:prstGeom>
          <a:ln w="12700" cmpd="sng">
            <a:solidFill>
              <a:srgbClr val="B9CD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cell_background_gr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73" y="1890920"/>
            <a:ext cx="2489924" cy="2589913"/>
          </a:xfrm>
          <a:prstGeom prst="rect">
            <a:avLst/>
          </a:prstGeom>
        </p:spPr>
      </p:pic>
      <p:pic>
        <p:nvPicPr>
          <p:cNvPr id="40" name="Picture 39" descr="ER_gre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90" y="2348256"/>
            <a:ext cx="1148133" cy="1166357"/>
          </a:xfrm>
          <a:prstGeom prst="rect">
            <a:avLst/>
          </a:prstGeom>
        </p:spPr>
      </p:pic>
      <p:pic>
        <p:nvPicPr>
          <p:cNvPr id="41" name="Picture 40" descr="nucleus_gre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4320">
            <a:off x="2130499" y="2594617"/>
            <a:ext cx="635015" cy="675791"/>
          </a:xfrm>
          <a:prstGeom prst="rect">
            <a:avLst/>
          </a:prstGeom>
        </p:spPr>
      </p:pic>
      <p:pic>
        <p:nvPicPr>
          <p:cNvPr id="42" name="Picture 41" descr="chromosome_gre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07" y="2761888"/>
            <a:ext cx="117443" cy="327822"/>
          </a:xfrm>
          <a:prstGeom prst="rect">
            <a:avLst/>
          </a:prstGeom>
        </p:spPr>
      </p:pic>
      <p:pic>
        <p:nvPicPr>
          <p:cNvPr id="43" name="Picture 42" descr="chromosome_gre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07" y="2761888"/>
            <a:ext cx="117443" cy="327822"/>
          </a:xfrm>
          <a:prstGeom prst="rect">
            <a:avLst/>
          </a:prstGeom>
        </p:spPr>
      </p:pic>
      <p:pic>
        <p:nvPicPr>
          <p:cNvPr id="44" name="Picture 43" descr="mitochondrium_gre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4078">
            <a:off x="1484476" y="2541504"/>
            <a:ext cx="209349" cy="440767"/>
          </a:xfrm>
          <a:prstGeom prst="rect">
            <a:avLst/>
          </a:prstGeom>
        </p:spPr>
      </p:pic>
      <p:pic>
        <p:nvPicPr>
          <p:cNvPr id="45" name="Picture 44" descr="proteasome_grey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1325">
            <a:off x="1317740" y="3338501"/>
            <a:ext cx="325864" cy="429603"/>
          </a:xfrm>
          <a:prstGeom prst="rect">
            <a:avLst/>
          </a:prstGeom>
        </p:spPr>
      </p:pic>
      <p:pic>
        <p:nvPicPr>
          <p:cNvPr id="46" name="Picture 45" descr="golgi_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1150">
            <a:off x="2329147" y="3672092"/>
            <a:ext cx="553960" cy="3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</Words>
  <Application>Microsoft Macintosh PowerPoint</Application>
  <PresentationFormat>On-screen Show (4:3)</PresentationFormat>
  <Paragraphs>13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Idoya</dc:creator>
  <cp:lastModifiedBy>Idoya</cp:lastModifiedBy>
  <cp:revision>5</cp:revision>
  <dcterms:created xsi:type="dcterms:W3CDTF">2013-04-27T17:54:33Z</dcterms:created>
  <dcterms:modified xsi:type="dcterms:W3CDTF">2013-04-28T19:05:59Z</dcterms:modified>
</cp:coreProperties>
</file>